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60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hr-excellence-awards-sg/"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4430579" y="5095578"/>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 ENTRY FORM </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20800"/>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854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85456"/>
            <a:ext cx="11823576" cy="48029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Times New Roman" panose="02020603050405020304" pitchFamily="18" charset="0"/>
              </a:rPr>
              <a:t> </a:t>
            </a:r>
            <a:endParaRPr lang="en-S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1064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909363127"/>
              </p:ext>
            </p:extLst>
          </p:nvPr>
        </p:nvGraphicFramePr>
        <p:xfrm>
          <a:off x="1089890" y="3429000"/>
          <a:ext cx="10012220" cy="2033418"/>
        </p:xfrm>
        <a:graphic>
          <a:graphicData uri="http://schemas.openxmlformats.org/drawingml/2006/table">
            <a:tbl>
              <a:tblPr firstRow="1" bandRow="1">
                <a:tableStyleId>{5C22544A-7EE6-4342-B048-85BDC9FD1C3A}</a:tableStyleId>
              </a:tblPr>
              <a:tblGrid>
                <a:gridCol w="5006110">
                  <a:extLst>
                    <a:ext uri="{9D8B030D-6E8A-4147-A177-3AD203B41FA5}">
                      <a16:colId xmlns:a16="http://schemas.microsoft.com/office/drawing/2014/main" val="2365144665"/>
                    </a:ext>
                  </a:extLst>
                </a:gridCol>
                <a:gridCol w="5006110">
                  <a:extLst>
                    <a:ext uri="{9D8B030D-6E8A-4147-A177-3AD203B41FA5}">
                      <a16:colId xmlns:a16="http://schemas.microsoft.com/office/drawing/2014/main" val="168321977"/>
                    </a:ext>
                  </a:extLst>
                </a:gridCol>
              </a:tblGrid>
              <a:tr h="1110538">
                <a:tc>
                  <a:txBody>
                    <a:bodyPr/>
                    <a:lstStyle/>
                    <a:p>
                      <a:pPr>
                        <a:lnSpc>
                          <a:spcPct val="115000"/>
                        </a:lnSpc>
                        <a:spcBef>
                          <a:spcPts val="1200"/>
                        </a:spcBef>
                        <a:spcAft>
                          <a:spcPts val="1000"/>
                        </a:spcAft>
                      </a:pPr>
                      <a:r>
                        <a:rPr lang="en-AU"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Organisation Name</a:t>
                      </a:r>
                      <a:endParaRPr lang="en-SG" sz="14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4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400" b="1" i="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4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40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4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14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4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4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4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461440">
                <a:tc>
                  <a:txBody>
                    <a:bodyPr/>
                    <a:lstStyle/>
                    <a:p>
                      <a:pPr>
                        <a:lnSpc>
                          <a:spcPct val="115000"/>
                        </a:lnSpc>
                        <a:spcAft>
                          <a:spcPts val="1000"/>
                        </a:spcAft>
                      </a:pPr>
                      <a:r>
                        <a:rPr lang="en-AU"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4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461440">
                <a:tc>
                  <a:txBody>
                    <a:bodyPr/>
                    <a:lstStyle/>
                    <a:p>
                      <a:pPr>
                        <a:lnSpc>
                          <a:spcPct val="115000"/>
                        </a:lnSpc>
                        <a:spcAft>
                          <a:spcPts val="1000"/>
                        </a:spcAft>
                      </a:pPr>
                      <a:r>
                        <a:rPr lang="en-AU"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525005"/>
            <a:ext cx="11276490" cy="2893100"/>
          </a:xfrm>
          <a:prstGeom prst="rect">
            <a:avLst/>
          </a:prstGeom>
          <a:noFill/>
        </p:spPr>
        <p:txBody>
          <a:bodyPr wrap="square">
            <a:spAutoFit/>
          </a:bodyPr>
          <a:lstStyle/>
          <a:p>
            <a:r>
              <a:rPr lang="en-US" sz="1400" b="1" dirty="0">
                <a:solidFill>
                  <a:srgbClr val="E46025"/>
                </a:solidFill>
                <a:latin typeface="Arial" panose="020B0604020202020204" pitchFamily="34" charset="0"/>
                <a:cs typeface="Arial" panose="020B0604020202020204" pitchFamily="34" charset="0"/>
              </a:rPr>
              <a:t>GUIDELINES</a:t>
            </a:r>
            <a:endParaRPr lang="en-US" sz="1400" dirty="0">
              <a:solidFill>
                <a:srgbClr val="E46025"/>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Singapore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dirty="0">
                <a:solidFill>
                  <a:srgbClr val="E46025"/>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p:txBody>
      </p:sp>
      <p:sp>
        <p:nvSpPr>
          <p:cNvPr id="3" name="TextBox 2">
            <a:extLst>
              <a:ext uri="{FF2B5EF4-FFF2-40B4-BE49-F238E27FC236}">
                <a16:creationId xmlns:a16="http://schemas.microsoft.com/office/drawing/2014/main" id="{3C26667D-B57D-45F7-B229-1BE85B9DBB82}"/>
              </a:ext>
            </a:extLst>
          </p:cNvPr>
          <p:cNvSpPr txBox="1"/>
          <p:nvPr/>
        </p:nvSpPr>
        <p:spPr>
          <a:xfrm>
            <a:off x="619588" y="4559422"/>
            <a:ext cx="10473285" cy="2298578"/>
          </a:xfrm>
          <a:prstGeom prst="rect">
            <a:avLst/>
          </a:prstGeom>
          <a:noFill/>
        </p:spPr>
        <p:txBody>
          <a:bodyPr wrap="square" numCol="2">
            <a:spAutoFit/>
          </a:bodyPr>
          <a:lstStyle/>
          <a:p>
            <a:r>
              <a:rPr lang="en-US" sz="1400" b="1" dirty="0">
                <a:solidFill>
                  <a:srgbClr val="E46025"/>
                </a:solidFill>
                <a:latin typeface="Arial" panose="020B0604020202020204" pitchFamily="34" charset="0"/>
                <a:cs typeface="Arial" panose="020B0604020202020204" pitchFamily="34" charset="0"/>
              </a:rPr>
              <a:t>CONTACT US</a:t>
            </a:r>
          </a:p>
          <a:p>
            <a:pPr>
              <a:lnSpc>
                <a:spcPct val="115000"/>
              </a:lnSpc>
              <a:spcAft>
                <a:spcPts val="1000"/>
              </a:spcAft>
            </a:pPr>
            <a: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Reggie Ola</a:t>
            </a:r>
            <a:b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4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Senior Regional Project Manager</a:t>
            </a:r>
            <a:b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Tel: </a:t>
            </a:r>
            <a: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+65 6692 9031 (Ext 813</a:t>
            </a:r>
            <a:r>
              <a:rPr lang="en-SG"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b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Mobile: </a:t>
            </a:r>
            <a: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+63 995 5458 533</a:t>
            </a:r>
            <a:b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Email: </a:t>
            </a:r>
            <a: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3"/>
              </a:rPr>
              <a:t>reggieo@humanresourcesonline.net</a:t>
            </a:r>
            <a:endParaRPr lang="en-SG" sz="14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1000"/>
              </a:spcAft>
            </a:pPr>
            <a:endParaRPr lang="en-SG" sz="14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SG" sz="14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p>
          <a:p>
            <a:pPr>
              <a:lnSpc>
                <a:spcPct val="115000"/>
              </a:lnSpc>
              <a:spcAft>
                <a:spcPts val="1000"/>
              </a:spcAft>
            </a:pPr>
            <a:br>
              <a:rPr lang="en-SG" sz="1400" b="1" dirty="0">
                <a:solidFill>
                  <a:srgbClr val="000000"/>
                </a:solidFill>
                <a:latin typeface="Arial" panose="020B0604020202020204" pitchFamily="34" charset="0"/>
                <a:ea typeface="Times New Roman" panose="02020603050405020304" pitchFamily="18" charset="0"/>
                <a:cs typeface="Arial" panose="020B0604020202020204" pitchFamily="34" charset="0"/>
              </a:rPr>
            </a:br>
            <a: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Cariza Ratin</a:t>
            </a:r>
            <a:b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4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Senior Regional Project Manager</a:t>
            </a:r>
            <a:b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Tel: </a:t>
            </a:r>
            <a: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+65 6692 9031 (Ext 815)</a:t>
            </a:r>
            <a:b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Mobile: </a:t>
            </a:r>
            <a: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+63 977 3992 585</a:t>
            </a:r>
            <a:b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Email: </a:t>
            </a:r>
            <a:r>
              <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4"/>
              </a:rPr>
              <a:t>carizar@humanresourcesonline.net</a:t>
            </a:r>
            <a:endParaRPr lang="en-SG"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1000"/>
              </a:spcAft>
            </a:pPr>
            <a:endParaRPr lang="en-SG" sz="1400" dirty="0">
              <a:effectLst/>
              <a:latin typeface="Arial" panose="020B0604020202020204" pitchFamily="34" charset="0"/>
              <a:ea typeface="Calibri" panose="020F050202020403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66982"/>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endParaRPr lang="en-US"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SG" sz="1000" dirty="0">
                <a:effectLst/>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US"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94691"/>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66983"/>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problems were encountered during implementation and how did you solve them?</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is this implementation different or unique? </a:t>
            </a: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76218"/>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66982"/>
            <a:ext cx="11823576" cy="484909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39273"/>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TotalTime>
  <Words>1422</Words>
  <Application>Microsoft Office PowerPoint</Application>
  <PresentationFormat>Widescreen</PresentationFormat>
  <Paragraphs>349</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Helvetica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Sandi Lapida</cp:lastModifiedBy>
  <cp:revision>29</cp:revision>
  <dcterms:created xsi:type="dcterms:W3CDTF">2023-03-16T08:53:29Z</dcterms:created>
  <dcterms:modified xsi:type="dcterms:W3CDTF">2025-03-25T03:57:06Z</dcterms:modified>
</cp:coreProperties>
</file>